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Karl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la-regular.fntdata"/><Relationship Id="rId11" Type="http://schemas.openxmlformats.org/officeDocument/2006/relationships/slide" Target="slides/slide6.xml"/><Relationship Id="rId22" Type="http://schemas.openxmlformats.org/officeDocument/2006/relationships/font" Target="fonts/Karla-italic.fntdata"/><Relationship Id="rId10" Type="http://schemas.openxmlformats.org/officeDocument/2006/relationships/slide" Target="slides/slide5.xml"/><Relationship Id="rId21" Type="http://schemas.openxmlformats.org/officeDocument/2006/relationships/font" Target="fonts/Karl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Karl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512795733_0_4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512795733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512795733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512795733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5127957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5127957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512795733_0_5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512795733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1279573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51279573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51279573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51279573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51279573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51279573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512795733_0_6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512795733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51279573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51279573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512795733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512795733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004C5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1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94" name="Google Shape;94;p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8" name="Google Shape;98;p1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ABE33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5900" y="753950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rect b="b" l="l" r="r" t="t"/>
            <a:pathLst>
              <a:path extrusionOk="0" h="110982" w="36576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9"/>
          </a:xfrm>
          <a:custGeom>
            <a:rect b="b" l="l" r="r" t="t"/>
            <a:pathLst>
              <a:path extrusionOk="0" h="147896" w="365036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6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9" name="Google Shape;59;p7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0" name="Google Shape;60;p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-2355" y="0"/>
            <a:ext cx="5209571" cy="983354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7" name="Google Shape;77;p9"/>
          <p:cNvSpPr/>
          <p:nvPr/>
        </p:nvSpPr>
        <p:spPr>
          <a:xfrm>
            <a:off x="-6025" y="2"/>
            <a:ext cx="4445395" cy="1085644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>
            <a:off x="6375475" y="4745747"/>
            <a:ext cx="2548913" cy="400879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9" name="Google Shape;79;p9"/>
          <p:cNvSpPr/>
          <p:nvPr/>
        </p:nvSpPr>
        <p:spPr>
          <a:xfrm>
            <a:off x="7341180" y="4767304"/>
            <a:ext cx="1821096" cy="395811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0" name="Google Shape;80;p9"/>
          <p:cNvSpPr/>
          <p:nvPr/>
        </p:nvSpPr>
        <p:spPr>
          <a:xfrm>
            <a:off x="8340717" y="4204075"/>
            <a:ext cx="818444" cy="959061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1" name="Google Shape;81;p9"/>
          <p:cNvSpPr/>
          <p:nvPr/>
        </p:nvSpPr>
        <p:spPr>
          <a:xfrm>
            <a:off x="1559025" y="-6025"/>
            <a:ext cx="4116775" cy="944875"/>
          </a:xfrm>
          <a:custGeom>
            <a:rect b="b" l="l" r="r" t="t"/>
            <a:pathLst>
              <a:path extrusionOk="0" h="37795" w="164671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5" cy="1085644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rect b="b" l="l" r="r" t="t"/>
            <a:pathLst>
              <a:path extrusionOk="0" h="37795" w="164671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2.jpg"/><Relationship Id="rId6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type="ctrTitle"/>
          </p:nvPr>
        </p:nvSpPr>
        <p:spPr>
          <a:xfrm>
            <a:off x="671258" y="1287525"/>
            <a:ext cx="7801500" cy="17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FlexiVoice</a:t>
            </a:r>
            <a:endParaRPr/>
          </a:p>
        </p:txBody>
      </p:sp>
      <p:sp>
        <p:nvSpPr>
          <p:cNvPr id="105" name="Google Shape;105;p12"/>
          <p:cNvSpPr txBox="1"/>
          <p:nvPr>
            <p:ph idx="4294967295" type="subTitle"/>
          </p:nvPr>
        </p:nvSpPr>
        <p:spPr>
          <a:xfrm>
            <a:off x="671250" y="2841051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Make voice interaction work for you!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06" name="Google Shape;106;p12"/>
          <p:cNvSpPr txBox="1"/>
          <p:nvPr>
            <p:ph idx="4294967295" type="subTitle"/>
          </p:nvPr>
        </p:nvSpPr>
        <p:spPr>
          <a:xfrm>
            <a:off x="77725" y="4556650"/>
            <a:ext cx="6272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Esther Goldstein, Rachel Jorgensen, Ron Tep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Keep track of my smart devices</a:t>
            </a:r>
            <a:br>
              <a:rPr lang="en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9084" l="14092" r="14114" t="8706"/>
          <a:stretch/>
        </p:blipFill>
        <p:spPr>
          <a:xfrm rot="-5400000">
            <a:off x="1421849" y="707438"/>
            <a:ext cx="1961576" cy="299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4">
            <a:alphaModFix/>
          </a:blip>
          <a:srcRect b="11727" l="11285" r="17239" t="8221"/>
          <a:stretch/>
        </p:blipFill>
        <p:spPr>
          <a:xfrm rot="-5400000">
            <a:off x="4984650" y="756612"/>
            <a:ext cx="2023926" cy="30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5">
            <a:alphaModFix/>
          </a:blip>
          <a:srcRect b="9805" l="15392" r="14735" t="10149"/>
          <a:stretch/>
        </p:blipFill>
        <p:spPr>
          <a:xfrm rot="-5400000">
            <a:off x="5017211" y="2668525"/>
            <a:ext cx="1958826" cy="299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6">
            <a:alphaModFix/>
          </a:blip>
          <a:srcRect b="7867" l="12503" r="15053" t="7993"/>
          <a:stretch/>
        </p:blipFill>
        <p:spPr>
          <a:xfrm rot="-5400000">
            <a:off x="1423738" y="2648599"/>
            <a:ext cx="1957801" cy="303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Problem/Solution Overview</a:t>
            </a:r>
            <a:endParaRPr/>
          </a:p>
        </p:txBody>
      </p:sp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People want to be flexible in how they interact with their smart devices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Our app allows you to: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Keep track of your devices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Define your own commands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Share information about your devices with others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E33F"/>
                </a:solidFill>
              </a:rPr>
              <a:t>Tasks</a:t>
            </a:r>
            <a:endParaRPr/>
          </a:p>
        </p:txBody>
      </p:sp>
      <p:sp>
        <p:nvSpPr>
          <p:cNvPr id="118" name="Google Shape;118;p1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title"/>
          </p:nvPr>
        </p:nvSpPr>
        <p:spPr>
          <a:xfrm>
            <a:off x="173100" y="398400"/>
            <a:ext cx="8520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my visitors interact with my smart devices (simple)</a:t>
            </a:r>
            <a:br>
              <a:rPr lang="en"/>
            </a:br>
            <a:endParaRPr/>
          </a:p>
        </p:txBody>
      </p:sp>
      <p:sp>
        <p:nvSpPr>
          <p:cNvPr id="124" name="Google Shape;124;p15"/>
          <p:cNvSpPr txBox="1"/>
          <p:nvPr>
            <p:ph idx="1" type="body"/>
          </p:nvPr>
        </p:nvSpPr>
        <p:spPr>
          <a:xfrm>
            <a:off x="311700" y="1463700"/>
            <a:ext cx="8520600" cy="31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Sheila: owns a smart home and rents out a room with Airbnb.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Visitors  don’t know how to turn on the smart devices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Wants a way to inform her guests what to say to her Google home in order to turn on the lights and other appliances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 what I want to my voice assistant (medium)</a:t>
            </a:r>
            <a:br>
              <a:rPr lang="en"/>
            </a:br>
            <a:endParaRPr/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311700" y="1463700"/>
            <a:ext cx="8520600" cy="31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Hunter: working professional who uses Amazon Echo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Frustrated when he expects a command to be one thing but learns it’s </a:t>
            </a:r>
            <a:r>
              <a:rPr lang="en" sz="2000"/>
              <a:t>something else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Example: wants to say “Alexa, turn on my living room fan” </a:t>
            </a:r>
            <a:r>
              <a:rPr lang="en" sz="2000"/>
              <a:t>instead of “Alexa, turn on Dyson.”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track of my smart devices (complex)</a:t>
            </a:r>
            <a:br>
              <a:rPr lang="en"/>
            </a:br>
            <a:endParaRPr/>
          </a:p>
        </p:txBody>
      </p:sp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311700" y="1463700"/>
            <a:ext cx="8520600" cy="31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Lily: rents a house with her friends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Forgets which device is in which room when giving a command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Wants way to keep track of which devices they have, where they’re located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Wants to know statistics on the devices and find the one closest to her</a:t>
            </a:r>
            <a:br>
              <a:rPr lang="en" sz="2000"/>
            </a:b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E33F"/>
                </a:solidFill>
              </a:rPr>
              <a:t>Storyboards</a:t>
            </a:r>
            <a:endParaRPr/>
          </a:p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Help my visitors interact with my smart devices</a:t>
            </a:r>
            <a:br>
              <a:rPr lang="en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b="5262" l="11046" r="11053" t="6887"/>
          <a:stretch/>
        </p:blipFill>
        <p:spPr>
          <a:xfrm rot="-5400000">
            <a:off x="531336" y="1520487"/>
            <a:ext cx="1916452" cy="28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4">
            <a:alphaModFix/>
          </a:blip>
          <a:srcRect b="6031" l="7946" r="12270" t="4218"/>
          <a:stretch/>
        </p:blipFill>
        <p:spPr>
          <a:xfrm rot="-5400000">
            <a:off x="3610751" y="1539338"/>
            <a:ext cx="1904099" cy="28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5">
            <a:alphaModFix/>
          </a:blip>
          <a:srcRect b="8219" l="8918" r="12161" t="3402"/>
          <a:stretch/>
        </p:blipFill>
        <p:spPr>
          <a:xfrm rot="-5400000">
            <a:off x="6664714" y="1545938"/>
            <a:ext cx="1904099" cy="284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Say what I want to my voice assistant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6608" l="12463" r="7645" t="3721"/>
          <a:stretch/>
        </p:blipFill>
        <p:spPr>
          <a:xfrm rot="-5400000">
            <a:off x="437651" y="1107874"/>
            <a:ext cx="2163725" cy="303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 b="6135" l="8691" r="18209" t="10161"/>
          <a:stretch/>
        </p:blipFill>
        <p:spPr>
          <a:xfrm rot="-5400000">
            <a:off x="6573475" y="1138726"/>
            <a:ext cx="2166774" cy="29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5">
            <a:alphaModFix/>
          </a:blip>
          <a:srcRect b="7492" l="8633" r="14832" t="5784"/>
          <a:stretch/>
        </p:blipFill>
        <p:spPr>
          <a:xfrm rot="-5400000">
            <a:off x="3515087" y="1172239"/>
            <a:ext cx="2178574" cy="290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